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5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91E78-AE37-46DF-A4DF-2656C170E621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1D309-C76E-40AE-85FC-B67781D5CB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28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Borrar filtros 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Filtros adicionales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FACTURACIÓN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COBRANZA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ACUMULADO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TOTAL ACUMULADO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ACUMULADO COBRADO 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TOTAL COBRADO ACUMULADO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5014cb8-ab01-4ad9-9e90-39d1f71fdf77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5014cb8-ab01-4ad9-9e90-39d1f71fdf77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Facturación a clientes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21/05/2024 20:41:14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21/05/2024 20:40:19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ableEx ,slicer ,textbox ,Borrar filtros  ,Filtros adicionales ,actionButton ,slicer ,slicer ,slicer ,slicer ,slicer ,slicer ,slicer ,shap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Facturación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FACTURACIÓN ,COBRANZA ,ACUMULADO ANTERIOR ,TOTAL ACUMULADO ,ACUMULADO COBRADO  ANTERIOR ,TOTAL COBRADO ACUMULADO ,textbox ,slicer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Resúmen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136</Words>
  <Application>Microsoft Office PowerPoint</Application>
  <PresentationFormat>Panorámica</PresentationFormat>
  <Paragraphs>71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Facturación a clientes</vt:lpstr>
      <vt:lpstr>Facturación</vt:lpstr>
      <vt:lpstr>Resúmen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2025-02-19T23:37:00Z</dcterms:modified>
</cp:coreProperties>
</file>